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5d61b2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5d61b2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0dfaaff7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0dfaaff7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57392cf0d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57392cf0d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b0dfaaff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b0dfaaff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7392cf0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7392cf0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63c37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63c37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5d61b2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5d61b2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57392cf0d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57392cf0d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57392cf0d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57392cf0d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57392cf0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57392cf0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57392cf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57392cf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7392cf0d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7392cf0d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57392cf0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57392cf0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b0dfaaff7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b0dfaaff7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b0dfaaff7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b0dfaaff7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Relationship Id="rId4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latin typeface="Merriweather"/>
                <a:ea typeface="Merriweather"/>
                <a:cs typeface="Merriweather"/>
                <a:sym typeface="Merriweather"/>
              </a:rPr>
              <a:t>EXITUS</a:t>
            </a:r>
            <a:endParaRPr sz="9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Merriweather"/>
                <a:ea typeface="Merriweather"/>
                <a:cs typeface="Merriweather"/>
                <a:sym typeface="Merriweather"/>
              </a:rPr>
              <a:t>BURNING PLANET STUDIOS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06300" y="4001700"/>
            <a:ext cx="1931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Paul Ballard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Albert Ibáñez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Carlos Contreras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5815" l="20552" r="50935" t="28099"/>
          <a:stretch/>
        </p:blipFill>
        <p:spPr>
          <a:xfrm>
            <a:off x="111550" y="148725"/>
            <a:ext cx="3533750" cy="48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39008" l="23288" r="54281" t="29158"/>
          <a:stretch/>
        </p:blipFill>
        <p:spPr>
          <a:xfrm>
            <a:off x="3730600" y="148725"/>
            <a:ext cx="2627501" cy="24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 b="32093" l="9088" r="36195" t="20339"/>
          <a:stretch/>
        </p:blipFill>
        <p:spPr>
          <a:xfrm>
            <a:off x="3730600" y="2639925"/>
            <a:ext cx="5304601" cy="23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6">
            <a:alphaModFix/>
          </a:blip>
          <a:srcRect b="8866" l="3677" r="31806" t="21698"/>
          <a:stretch/>
        </p:blipFill>
        <p:spPr>
          <a:xfrm>
            <a:off x="6443400" y="138700"/>
            <a:ext cx="2591801" cy="24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 amt="48000"/>
          </a:blip>
          <a:srcRect b="34788" l="43652" r="44675" t="31940"/>
          <a:stretch/>
        </p:blipFill>
        <p:spPr>
          <a:xfrm>
            <a:off x="4619100" y="110625"/>
            <a:ext cx="4144973" cy="49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 amt="48000"/>
          </a:blip>
          <a:srcRect b="37721" l="44320" r="43315" t="23495"/>
          <a:stretch/>
        </p:blipFill>
        <p:spPr>
          <a:xfrm>
            <a:off x="553150" y="110625"/>
            <a:ext cx="3857625" cy="49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1959450"/>
            <a:ext cx="8520600" cy="12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latin typeface="Merriweather"/>
                <a:ea typeface="Merriweather"/>
                <a:cs typeface="Merriweather"/>
                <a:sym typeface="Merriweather"/>
              </a:rPr>
              <a:t>UNIDADES</a:t>
            </a:r>
            <a:endParaRPr sz="7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75" y="1282425"/>
            <a:ext cx="4161975" cy="267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925" y="1223863"/>
            <a:ext cx="4007376" cy="27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75" y="-77225"/>
            <a:ext cx="7493248" cy="52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75" y="190275"/>
            <a:ext cx="64306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14850" r="18102" t="0"/>
          <a:stretch/>
        </p:blipFill>
        <p:spPr>
          <a:xfrm>
            <a:off x="4492450" y="1017725"/>
            <a:ext cx="383175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 b="0" l="24428" r="23406" t="0"/>
          <a:stretch/>
        </p:blipFill>
        <p:spPr>
          <a:xfrm>
            <a:off x="1025000" y="1017725"/>
            <a:ext cx="29812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11700" y="636750"/>
            <a:ext cx="4534301" cy="40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98600" y="636750"/>
            <a:ext cx="1722254" cy="40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94772" y="636750"/>
            <a:ext cx="2056355" cy="40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latin typeface="Merriweather"/>
                <a:ea typeface="Merriweather"/>
                <a:cs typeface="Merriweather"/>
                <a:sym typeface="Merriweather"/>
              </a:rPr>
              <a:t>GAME CONCEPT</a:t>
            </a:r>
            <a:endParaRPr sz="7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 amt="50000"/>
          </a:blip>
          <a:srcRect b="9161" l="0" r="0" t="10329"/>
          <a:stretch/>
        </p:blipFill>
        <p:spPr>
          <a:xfrm>
            <a:off x="0" y="607350"/>
            <a:ext cx="9143998" cy="398575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Merriweather"/>
                <a:ea typeface="Merriweather"/>
                <a:cs typeface="Merriweather"/>
                <a:sym typeface="Merriweather"/>
              </a:rPr>
              <a:t>SINOPSIS DE LA HISTORIA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 amt="48000"/>
          </a:blip>
          <a:srcRect b="10609" l="25821" r="52440" t="21726"/>
          <a:stretch/>
        </p:blipFill>
        <p:spPr>
          <a:xfrm>
            <a:off x="599325" y="13"/>
            <a:ext cx="3337818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 amt="48000"/>
          </a:blip>
          <a:srcRect b="6387" l="22069" r="51165" t="21685"/>
          <a:stretch/>
        </p:blipFill>
        <p:spPr>
          <a:xfrm>
            <a:off x="5293634" y="0"/>
            <a:ext cx="33378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1959450"/>
            <a:ext cx="8520600" cy="12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600">
                <a:latin typeface="Merriweather"/>
                <a:ea typeface="Merriweather"/>
                <a:cs typeface="Merriweather"/>
                <a:sym typeface="Merriweather"/>
              </a:rPr>
              <a:t>PERSONAJE PRINCIPAL</a:t>
            </a:r>
            <a:endParaRPr sz="5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75" y="1157050"/>
            <a:ext cx="3970374" cy="282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169" y="1157050"/>
            <a:ext cx="3973885" cy="28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66575" y="4145925"/>
            <a:ext cx="3970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SILUETAS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673925" y="4145925"/>
            <a:ext cx="3970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ITERA</a:t>
            </a:r>
            <a:r>
              <a:rPr lang="es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TIONS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66575" y="283000"/>
            <a:ext cx="8277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PAX, EMPERADOR DE LOS ZAKHAR</a:t>
            </a:r>
            <a:endParaRPr sz="3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366575" y="4145925"/>
            <a:ext cx="3970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COLORES PLANOS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673925" y="4145925"/>
            <a:ext cx="3970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RENDER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366575" y="283000"/>
            <a:ext cx="8277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PAX, EMPERADOR DE LOS ZAKHAR</a:t>
            </a:r>
            <a:endParaRPr sz="3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75" y="1156742"/>
            <a:ext cx="3970499" cy="283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937" y="1150406"/>
            <a:ext cx="3970475" cy="2842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 amt="48000"/>
          </a:blip>
          <a:srcRect b="20551" l="12353" r="12458" t="17248"/>
          <a:stretch/>
        </p:blipFill>
        <p:spPr>
          <a:xfrm>
            <a:off x="0" y="483375"/>
            <a:ext cx="9144001" cy="41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1959450"/>
            <a:ext cx="8520600" cy="12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latin typeface="Merriweather"/>
                <a:ea typeface="Merriweather"/>
                <a:cs typeface="Merriweather"/>
                <a:sym typeface="Merriweather"/>
              </a:rPr>
              <a:t>ENVIRO</a:t>
            </a:r>
            <a:r>
              <a:rPr lang="es" sz="7200">
                <a:latin typeface="Merriweather"/>
                <a:ea typeface="Merriweather"/>
                <a:cs typeface="Merriweather"/>
                <a:sym typeface="Merriweather"/>
              </a:rPr>
              <a:t>N</a:t>
            </a:r>
            <a:r>
              <a:rPr lang="es" sz="7200">
                <a:latin typeface="Merriweather"/>
                <a:ea typeface="Merriweather"/>
                <a:cs typeface="Merriweather"/>
                <a:sym typeface="Merriweather"/>
              </a:rPr>
              <a:t>MENT</a:t>
            </a:r>
            <a:r>
              <a:rPr lang="es" sz="7200"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endParaRPr sz="7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5" y="61525"/>
            <a:ext cx="8715551" cy="50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6563" l="2818" r="2610" t="-1134"/>
          <a:stretch/>
        </p:blipFill>
        <p:spPr>
          <a:xfrm>
            <a:off x="109000" y="107075"/>
            <a:ext cx="8925998" cy="49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